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2" r:id="rId8"/>
    <p:sldId id="260" r:id="rId9"/>
    <p:sldId id="265" r:id="rId10"/>
    <p:sldId id="264" r:id="rId11"/>
    <p:sldId id="270" r:id="rId12"/>
    <p:sldId id="272" r:id="rId13"/>
    <p:sldId id="271" r:id="rId14"/>
    <p:sldId id="273" r:id="rId15"/>
    <p:sldId id="269" r:id="rId16"/>
    <p:sldId id="275" r:id="rId17"/>
    <p:sldId id="268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опыта работы по созданию экологических проектов в урочной и внеурочной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24580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Антонова Вера Андреевна,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лицей с Долгоруково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грамоты\митина Моя малая родина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142984"/>
            <a:ext cx="3636049" cy="5000636"/>
          </a:xfrm>
          <a:prstGeom prst="rect">
            <a:avLst/>
          </a:prstGeom>
          <a:noFill/>
        </p:spPr>
      </p:pic>
      <p:pic>
        <p:nvPicPr>
          <p:cNvPr id="35844" name="Picture 4" descr="http://school.oudolgorukovo.ru/sites/school.oudolgorukovo.ru/files/upload/zdonfmda-i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285860"/>
            <a:ext cx="3518291" cy="4691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грамоты\антонова полина почвоведение мгу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785794"/>
            <a:ext cx="4136359" cy="5688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http://school.oudolgorukovo.ru/sites/school.oudolgorukovo.ru/files/upload/resize/images/news/2017/12/saraeva_anna_sdelaem_vmeste-300x2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14488"/>
            <a:ext cx="2857500" cy="2143125"/>
          </a:xfrm>
          <a:prstGeom prst="rect">
            <a:avLst/>
          </a:prstGeom>
          <a:noFill/>
        </p:spPr>
      </p:pic>
      <p:pic>
        <p:nvPicPr>
          <p:cNvPr id="31750" name="Picture 6" descr="http://school.oudolgorukovo.ru/sites/school.oudolgorukovo.ru/files/upload/images/news/2017/03/untitled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42918"/>
            <a:ext cx="1621073" cy="842958"/>
          </a:xfrm>
          <a:prstGeom prst="rect">
            <a:avLst/>
          </a:prstGeom>
          <a:noFill/>
        </p:spPr>
      </p:pic>
      <p:pic>
        <p:nvPicPr>
          <p:cNvPr id="31751" name="Picture 7" descr="E:\экол\сараева эколидер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4357694"/>
            <a:ext cx="1194690" cy="1643050"/>
          </a:xfrm>
          <a:prstGeom prst="rect">
            <a:avLst/>
          </a:prstGeom>
          <a:noFill/>
        </p:spPr>
      </p:pic>
      <p:pic>
        <p:nvPicPr>
          <p:cNvPr id="9" name="Picture 2" descr="https://sun9-68.userapi.com/c854528/v854528734/106410/x8sJ8oXEvbM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4214818"/>
            <a:ext cx="2762270" cy="2071702"/>
          </a:xfrm>
          <a:prstGeom prst="rect">
            <a:avLst/>
          </a:prstGeom>
          <a:noFill/>
        </p:spPr>
      </p:pic>
      <p:pic>
        <p:nvPicPr>
          <p:cNvPr id="10" name="Picture 2" descr="F:\грамоты\кузьмина лиза регион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71934" y="1000108"/>
            <a:ext cx="2155711" cy="2964737"/>
          </a:xfrm>
          <a:prstGeom prst="rect">
            <a:avLst/>
          </a:prstGeom>
          <a:noFill/>
        </p:spPr>
      </p:pic>
      <p:pic>
        <p:nvPicPr>
          <p:cNvPr id="11" name="Picture 3" descr="F:\грамоты\сделаем вместе федер этап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88" y="1000108"/>
            <a:ext cx="2181604" cy="3000348"/>
          </a:xfrm>
          <a:prstGeom prst="rect">
            <a:avLst/>
          </a:prstGeom>
          <a:noFill/>
        </p:spPr>
      </p:pic>
      <p:pic>
        <p:nvPicPr>
          <p:cNvPr id="46082" name="Picture 2" descr="https://sun9-26.userapi.com/c855520/v855520227/1f5a47/EdspEKfe0cc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472" y="4214818"/>
            <a:ext cx="2863485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chool.oudolgorukovo.ru/sites/school.oudolgorukovo.ru/files/upload/images/news/2019/11/pneltlxcma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857232"/>
            <a:ext cx="3857651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chool.oudolgorukovo.ru/sites/school.oudolgorukovo.ru/files/upload/resize/images/news/2017/04/kartashov-150x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2774598" cy="2071702"/>
          </a:xfrm>
          <a:prstGeom prst="rect">
            <a:avLst/>
          </a:prstGeom>
          <a:noFill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7" y="3000372"/>
            <a:ext cx="235830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785794"/>
            <a:ext cx="225126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school.oudolgorukovo.ru/sites/school.oudolgorukovo.ru/files/upload/images/news/2018/04/p11201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3071810"/>
            <a:ext cx="235745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sun9-54.userapi.com/G2BeoJzo312wCzP0PXwSt0YITWaqsc93rXZxSg/bNRAT9bSaZ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857232"/>
            <a:ext cx="7119986" cy="5339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:\DCIM\114_PANA\P11401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3714752"/>
            <a:ext cx="3548119" cy="2661090"/>
          </a:xfrm>
          <a:prstGeom prst="rect">
            <a:avLst/>
          </a:prstGeom>
          <a:noFill/>
        </p:spPr>
      </p:pic>
      <p:pic>
        <p:nvPicPr>
          <p:cNvPr id="47107" name="Picture 3" descr="G:\DCIM\114_PANA\P11401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714752"/>
            <a:ext cx="3643338" cy="2732504"/>
          </a:xfrm>
          <a:prstGeom prst="rect">
            <a:avLst/>
          </a:prstGeom>
          <a:noFill/>
        </p:spPr>
      </p:pic>
      <p:pic>
        <p:nvPicPr>
          <p:cNvPr id="47108" name="Picture 4" descr="G:\DCIM\114_PANA\P11401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785794"/>
            <a:ext cx="3500462" cy="2625348"/>
          </a:xfrm>
          <a:prstGeom prst="rect">
            <a:avLst/>
          </a:prstGeom>
          <a:noFill/>
        </p:spPr>
      </p:pic>
      <p:pic>
        <p:nvPicPr>
          <p:cNvPr id="47109" name="Picture 5" descr="G:\DCIM\114_PANA\P11401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785794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s://sun9-12.userapi.com/c846220/v846220343/e0799/mLxregW0MS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4357694"/>
            <a:ext cx="2928958" cy="2196720"/>
          </a:xfrm>
          <a:prstGeom prst="rect">
            <a:avLst/>
          </a:prstGeom>
          <a:noFill/>
        </p:spPr>
      </p:pic>
      <p:pic>
        <p:nvPicPr>
          <p:cNvPr id="39938" name="Picture 2" descr="https://sun9-72.userapi.com/c847120/v847120452/e8e27/jO_I1rJuJ8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071546"/>
            <a:ext cx="3119396" cy="2339547"/>
          </a:xfrm>
          <a:prstGeom prst="rect">
            <a:avLst/>
          </a:prstGeom>
          <a:noFill/>
        </p:spPr>
      </p:pic>
      <p:pic>
        <p:nvPicPr>
          <p:cNvPr id="39940" name="Picture 4" descr="https://sun9-73.userapi.com/c849228/v849228452/7b180/ZDJ1IAhrE8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000108"/>
            <a:ext cx="3750463" cy="5000618"/>
          </a:xfrm>
          <a:prstGeom prst="rect">
            <a:avLst/>
          </a:prstGeom>
          <a:noFill/>
        </p:spPr>
      </p:pic>
      <p:pic>
        <p:nvPicPr>
          <p:cNvPr id="39944" name="Picture 8" descr="https://sun9-45.userapi.com/c845120/v845120134/b9052/TNjCsQyibXo.jpg"/>
          <p:cNvPicPr>
            <a:picLocks noChangeAspect="1" noChangeArrowheads="1"/>
          </p:cNvPicPr>
          <p:nvPr/>
        </p:nvPicPr>
        <p:blipFill>
          <a:blip r:embed="rId5" cstate="email"/>
          <a:srcRect r="-486"/>
          <a:stretch>
            <a:fillRect/>
          </a:stretch>
        </p:blipFill>
        <p:spPr bwMode="auto">
          <a:xfrm>
            <a:off x="4357686" y="2857496"/>
            <a:ext cx="2870999" cy="2205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20180817_144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3428383" cy="189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4" name="Picture 2" descr="https://sun1-97.userapi.com/n4Q0lz5iZfCMQfJBjT0fAN10g12LNnlu5X-zmw/bfT6BcfDxSA.jpg"/>
          <p:cNvPicPr>
            <a:picLocks noChangeAspect="1" noChangeArrowheads="1"/>
          </p:cNvPicPr>
          <p:nvPr/>
        </p:nvPicPr>
        <p:blipFill>
          <a:blip r:embed="rId3" cstate="print"/>
          <a:srcRect l="1091" t="6910" r="2908" b="7271"/>
          <a:stretch>
            <a:fillRect/>
          </a:stretch>
        </p:blipFill>
        <p:spPr bwMode="auto">
          <a:xfrm>
            <a:off x="4286248" y="3429000"/>
            <a:ext cx="4286280" cy="2873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Школьная оранжерея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sun9-16.userapi.com/V5xirs7u12wywTcknAXn-U28ey1i1qym-pii6A/eibhoYSvAu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2285992"/>
            <a:ext cx="3167084" cy="2375313"/>
          </a:xfrm>
          <a:prstGeom prst="rect">
            <a:avLst/>
          </a:prstGeom>
          <a:noFill/>
        </p:spPr>
      </p:pic>
      <p:pic>
        <p:nvPicPr>
          <p:cNvPr id="1030" name="Picture 6" descr="https://sun9-74.userapi.com/c857228/v857228227/ea410/sx06kj5LDh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285992"/>
            <a:ext cx="3071834" cy="2299076"/>
          </a:xfrm>
          <a:prstGeom prst="rect">
            <a:avLst/>
          </a:prstGeom>
          <a:noFill/>
        </p:spPr>
      </p:pic>
      <p:pic>
        <p:nvPicPr>
          <p:cNvPr id="1026" name="Picture 2" descr="https://sun9-46.userapi.com/c857128/v857128227/ea96e/tOjLxbBe0P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4286256"/>
            <a:ext cx="2857520" cy="2167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Экологический кружок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ксей\Desktop\DSC007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571744"/>
            <a:ext cx="5715040" cy="3212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chool.oudolgorukovo.ru/sites/school.oudolgorukovo.ru/files/upload/images/news/2018/09/img_42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929066"/>
            <a:ext cx="2786082" cy="1858840"/>
          </a:xfrm>
          <a:prstGeom prst="rect">
            <a:avLst/>
          </a:prstGeom>
          <a:noFill/>
        </p:spPr>
      </p:pic>
      <p:pic>
        <p:nvPicPr>
          <p:cNvPr id="5" name="Picture 2" descr="http://school.oudolgorukovo.ru/sites/school.oudolgorukovo.ru/files/upload/images/news/2018/09/img_42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357298"/>
            <a:ext cx="2679343" cy="1787625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758488"/>
            <a:ext cx="2500330" cy="577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 descr="https://sun9-4.userapi.com/c830708/v830708317/183b37/O5DJex-NH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2786058"/>
            <a:ext cx="1727188" cy="2302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грамоты\шаг в будущее 3 место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214422"/>
            <a:ext cx="3532161" cy="4857760"/>
          </a:xfrm>
          <a:prstGeom prst="rect">
            <a:avLst/>
          </a:prstGeom>
          <a:noFill/>
        </p:spPr>
      </p:pic>
      <p:pic>
        <p:nvPicPr>
          <p:cNvPr id="38916" name="Picture 4" descr="https://sun9-54.userapi.com/c854124/v854124324/17b16a/Jp24eKxCCw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071678"/>
            <a:ext cx="4214842" cy="2975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грамоты\путь к успеху моргачёва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3" y="785794"/>
            <a:ext cx="4051617" cy="5572164"/>
          </a:xfrm>
          <a:prstGeom prst="rect">
            <a:avLst/>
          </a:prstGeom>
          <a:noFill/>
        </p:spPr>
      </p:pic>
      <p:pic>
        <p:nvPicPr>
          <p:cNvPr id="37891" name="Picture 3" descr="F:\грамоты\моргачёва эколог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000108"/>
            <a:ext cx="3850607" cy="5295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грамоты\вернадский моргачёва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142984"/>
            <a:ext cx="3584105" cy="4929198"/>
          </a:xfrm>
          <a:prstGeom prst="rect">
            <a:avLst/>
          </a:prstGeom>
          <a:noFill/>
        </p:spPr>
      </p:pic>
      <p:pic>
        <p:nvPicPr>
          <p:cNvPr id="33796" name="Picture 4" descr="https://sun9-31.userapi.com/c852028/v852028165/cb115/dimnrEhjV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285992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грамоты\величие россии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899665" y="671915"/>
            <a:ext cx="2129696" cy="2928958"/>
          </a:xfrm>
          <a:prstGeom prst="rect">
            <a:avLst/>
          </a:prstGeom>
          <a:noFill/>
        </p:spPr>
      </p:pic>
      <p:pic>
        <p:nvPicPr>
          <p:cNvPr id="27652" name="Picture 4" descr="https://sun9-11.userapi.com/c855728/v855728907/77115/xA2uPPsYVY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714752"/>
            <a:ext cx="2018076" cy="2690768"/>
          </a:xfrm>
          <a:prstGeom prst="rect">
            <a:avLst/>
          </a:prstGeom>
          <a:noFill/>
        </p:spPr>
      </p:pic>
      <p:pic>
        <p:nvPicPr>
          <p:cNvPr id="27658" name="Picture 10" descr="https://sun9-60.userapi.com/c854120/v854120771/147b6/kHepjGKox-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000108"/>
            <a:ext cx="3714760" cy="3714760"/>
          </a:xfrm>
          <a:prstGeom prst="rect">
            <a:avLst/>
          </a:prstGeom>
          <a:noFill/>
        </p:spPr>
      </p:pic>
      <p:pic>
        <p:nvPicPr>
          <p:cNvPr id="27656" name="Picture 8" descr="https://sun9-14.userapi.com/c844617/v844617705/1dab3b/LxktUqTvli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4429132"/>
            <a:ext cx="3128693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грамоты\Моргачёва старт в науке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857232"/>
            <a:ext cx="4139353" cy="5853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</TotalTime>
  <Words>26</Words>
  <PresentationFormat>Экран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Презентация опыта работы по созданию экологических проектов в урочной и внеурочной деятельности</vt:lpstr>
      <vt:lpstr>Школьная оранжерея</vt:lpstr>
      <vt:lpstr>Экологический кружок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опыта работы по созданию экологических проектов в урочной и внеурочной деятельности</dc:title>
  <dc:creator>Алексей</dc:creator>
  <cp:lastModifiedBy>Алексей</cp:lastModifiedBy>
  <cp:revision>11</cp:revision>
  <dcterms:created xsi:type="dcterms:W3CDTF">2020-09-29T20:29:49Z</dcterms:created>
  <dcterms:modified xsi:type="dcterms:W3CDTF">2020-09-29T22:27:09Z</dcterms:modified>
</cp:coreProperties>
</file>